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96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89" r:id="rId36"/>
    <p:sldId id="290" r:id="rId37"/>
    <p:sldId id="292" r:id="rId38"/>
    <p:sldId id="293" r:id="rId39"/>
    <p:sldId id="294" r:id="rId40"/>
    <p:sldId id="295" r:id="rId41"/>
    <p:sldId id="298" r:id="rId42"/>
    <p:sldId id="299" r:id="rId43"/>
    <p:sldId id="297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10/29/2024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D6650C-293F-BEA5-86B4-15DAA7ADB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3" y="643467"/>
            <a:ext cx="6271758" cy="5571066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chemeClr val="tx1"/>
                </a:solidFill>
                <a:latin typeface="Aptos Black" panose="020B0004020202020204" pitchFamily="34" charset="0"/>
              </a:rPr>
              <a:t>LDT SOBĚNOV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EF6F70-8947-8840-270E-9196370EC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981" y="643467"/>
            <a:ext cx="2711993" cy="5571066"/>
          </a:xfrm>
        </p:spPr>
        <p:txBody>
          <a:bodyPr anchor="ctr"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  <a:latin typeface="Aptos Black" panose="020B0004020202020204" pitchFamily="34" charset="0"/>
              </a:rPr>
              <a:t>Průvodce areálem</a:t>
            </a:r>
          </a:p>
        </p:txBody>
      </p:sp>
    </p:spTree>
    <p:extLst>
      <p:ext uri="{BB962C8B-B14F-4D97-AF65-F5344CB8AC3E}">
        <p14:creationId xmlns:p14="http://schemas.microsoft.com/office/powerpoint/2010/main" val="15450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7036A-8979-3CC2-BDA5-CF8312C1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Letecký pohled na  areál + výměra</a:t>
            </a:r>
          </a:p>
        </p:txBody>
      </p:sp>
      <p:pic>
        <p:nvPicPr>
          <p:cNvPr id="5" name="Zástupný obsah 4" descr="Obsah obrázku dům, snímek obrazovky, venku, ve vzduchu">
            <a:extLst>
              <a:ext uri="{FF2B5EF4-FFF2-40B4-BE49-F238E27FC236}">
                <a16:creationId xmlns:a16="http://schemas.microsoft.com/office/drawing/2014/main" id="{CDC79BC7-07C8-8C9D-7426-6032330CD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75" y="1996751"/>
            <a:ext cx="9847006" cy="4376617"/>
          </a:xfrm>
        </p:spPr>
      </p:pic>
    </p:spTree>
    <p:extLst>
      <p:ext uri="{BB962C8B-B14F-4D97-AF65-F5344CB8AC3E}">
        <p14:creationId xmlns:p14="http://schemas.microsoft.com/office/powerpoint/2010/main" val="159615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AEDCB-3859-4EAD-AA65-4BDD2802A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AA709-28A2-4289-A11E-FD3AA53F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8D5D4-689C-423B-9974-4733A30A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5A488F-ACF9-6B2F-8AA8-DBDC74DD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60704"/>
            <a:ext cx="3630168" cy="4736592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bg1"/>
                </a:solidFill>
                <a:latin typeface="Aptos Display" panose="020B0004020202020204" pitchFamily="34" charset="0"/>
              </a:rPr>
              <a:t>PODROBNÉ INFORMACE O TÁBOŘE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52550-010D-73ED-1617-EC118F50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84" y="320511"/>
            <a:ext cx="5093110" cy="6259397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Aptos Display" panose="020B0004020202020204" pitchFamily="34" charset="0"/>
              </a:rPr>
              <a:t>Kapacita tábora je 100 osob.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Tábor rozdělen na dvě části (dívčí a chlapeckou – nemusí být pravidlo). Samostatný srub disponuje 16 lůžky ve dvou místnostech, každá místnost má vlastní toaletu a umyvadlo.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Každá část má zrekonstruované umývárny a toalety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V ložnicích jsou palandy (včetně lůžkovin), každá ložnice má po stranách samostatné místnosti pro vedoucí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Součástí každé části je i „sušárna“ na mokré oblečení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Samostatná budova herny, sloužící pro uskladnění všech doplňků k táborovým hrám (sítě, pálky, branky apod.)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V táboře je možnost používání rozhlasu (hlášení, pouštění hudby po celém areálu)</a:t>
            </a:r>
          </a:p>
          <a:p>
            <a:endParaRPr lang="cs-CZ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673E8-250A-46DB-9A53-00144B5AB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9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AEDCB-3859-4EAD-AA65-4BDD2802A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AA709-28A2-4289-A11E-FD3AA53F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8D5D4-689C-423B-9974-4733A30A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CF816F-808F-86FA-3A36-7A29286B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60704"/>
            <a:ext cx="3630168" cy="473659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PODROBNÉ INFORMACE O TÁBOŘE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E58F0-6208-5C75-D575-22C87318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84" y="320511"/>
            <a:ext cx="5367196" cy="6337178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ptos Display" panose="020B0004020202020204" pitchFamily="34" charset="0"/>
              </a:rPr>
              <a:t>Táborová kuchyně je plně vybavena (talíře, hrnky, kuchyňské náčiní, příbory, hrnce, pekáče, plechy na pečení)</a:t>
            </a:r>
          </a:p>
          <a:p>
            <a:r>
              <a:rPr lang="cs-CZ" dirty="0">
                <a:latin typeface="Aptos Display" panose="020B0004020202020204" pitchFamily="34" charset="0"/>
              </a:rPr>
              <a:t>Součástí kuchyňského vybavení je mimo jiné profi myčka, profi robot, různé kuchyňské elektrospotřebiče…</a:t>
            </a:r>
          </a:p>
          <a:p>
            <a:r>
              <a:rPr lang="cs-CZ" dirty="0">
                <a:latin typeface="Aptos Display" panose="020B0004020202020204" pitchFamily="34" charset="0"/>
              </a:rPr>
              <a:t>V kuchyni dále najdeme velkoobjemové fritézy, trouby, kotel na ohřev teplé vody, atd.</a:t>
            </a:r>
          </a:p>
          <a:p>
            <a:r>
              <a:rPr lang="cs-CZ" dirty="0">
                <a:latin typeface="Aptos Display" panose="020B0004020202020204" pitchFamily="34" charset="0"/>
              </a:rPr>
              <a:t>Ke kuchyni přiléhá několik samostatných skladů a sklípků. Ve skladech jsou umístěny celkem 4 lednice a 1 mrazicí pult</a:t>
            </a:r>
          </a:p>
          <a:p>
            <a:r>
              <a:rPr lang="cs-CZ" dirty="0">
                <a:latin typeface="Aptos Display" panose="020B0004020202020204" pitchFamily="34" charset="0"/>
              </a:rPr>
              <a:t>U kuchyně je samostatné sociální zařízení</a:t>
            </a:r>
          </a:p>
          <a:p>
            <a:endParaRPr lang="cs-CZ" dirty="0">
              <a:latin typeface="Aptos Display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673E8-250A-46DB-9A53-00144B5AB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0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AEDCB-3859-4EAD-AA65-4BDD2802A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AA709-28A2-4289-A11E-FD3AA53F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8D5D4-689C-423B-9974-4733A30A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28AE6A-9142-C4D1-881B-C131A5B8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60704"/>
            <a:ext cx="3630168" cy="473659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PODROBNÉ INFORMACE O TÁBOŘE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C11C6-A43C-7FC1-A33D-22E36ABF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84" y="311085"/>
            <a:ext cx="5093110" cy="6202837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Aptos Display" panose="020B0004020202020204" pitchFamily="34" charset="0"/>
              </a:rPr>
              <a:t>Společenská místnost (jídelna) disponuje cca 80 místy u stolu.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Součástí jídelny je velká televize, hudební věž, promítací plátno.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Ve společenské místnosti je k dispozici mnoho knih a stolních her.</a:t>
            </a:r>
          </a:p>
          <a:p>
            <a:r>
              <a:rPr lang="cs-CZ" sz="1800" dirty="0">
                <a:latin typeface="Aptos Display" panose="020B0004020202020204" pitchFamily="34" charset="0"/>
              </a:rPr>
              <a:t>Jídelna je umístěna ve středu největší budovy, na každou stranu je východ k traktu </a:t>
            </a:r>
            <a:r>
              <a:rPr lang="cs-CZ" sz="1800">
                <a:latin typeface="Aptos Display" panose="020B0004020202020204" pitchFamily="34" charset="0"/>
              </a:rPr>
              <a:t>s ložnicemi.</a:t>
            </a:r>
            <a:endParaRPr lang="cs-CZ" sz="1800" dirty="0">
              <a:latin typeface="Aptos Display" panose="020B0004020202020204" pitchFamily="34" charset="0"/>
            </a:endParaRPr>
          </a:p>
          <a:p>
            <a:endParaRPr lang="cs-CZ" sz="1800" dirty="0">
              <a:latin typeface="Aptos Display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673E8-250A-46DB-9A53-00144B5AB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0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66209-42CF-20F0-C70A-3AAE6283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Vjezd do areálu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E1F1F6-4E86-E2F9-942F-9FF3C944D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753" y="2093976"/>
            <a:ext cx="7733114" cy="4051300"/>
          </a:xfrm>
        </p:spPr>
      </p:pic>
    </p:spTree>
    <p:extLst>
      <p:ext uri="{BB962C8B-B14F-4D97-AF65-F5344CB8AC3E}">
        <p14:creationId xmlns:p14="http://schemas.microsoft.com/office/powerpoint/2010/main" val="43462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4F56C-9A4D-3343-D8E0-69818BA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VJEZD DO AREÁLU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F61179A-0B12-DC6B-4734-AF64ACEB0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582" y="2093976"/>
            <a:ext cx="6890327" cy="4484832"/>
          </a:xfrm>
        </p:spPr>
      </p:pic>
    </p:spTree>
    <p:extLst>
      <p:ext uri="{BB962C8B-B14F-4D97-AF65-F5344CB8AC3E}">
        <p14:creationId xmlns:p14="http://schemas.microsoft.com/office/powerpoint/2010/main" val="51263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BEB70-5D48-EE81-7684-7911DE78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HLAVNÍ ČÁST TÁBORA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671E9B-14BC-379A-C16F-2FAF1A75E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018" y="1983140"/>
            <a:ext cx="7305964" cy="4537869"/>
          </a:xfrm>
        </p:spPr>
      </p:pic>
    </p:spTree>
    <p:extLst>
      <p:ext uri="{BB962C8B-B14F-4D97-AF65-F5344CB8AC3E}">
        <p14:creationId xmlns:p14="http://schemas.microsoft.com/office/powerpoint/2010/main" val="127653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4423C-4C3E-6690-9FF6-4F2BB901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POHLED OD ZADNÍ ČÁSTI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0E48CA-EEAB-1710-3149-4AD960DB6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1890917"/>
            <a:ext cx="7259782" cy="4482451"/>
          </a:xfrm>
        </p:spPr>
      </p:pic>
    </p:spTree>
    <p:extLst>
      <p:ext uri="{BB962C8B-B14F-4D97-AF65-F5344CB8AC3E}">
        <p14:creationId xmlns:p14="http://schemas.microsoft.com/office/powerpoint/2010/main" val="126758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F52B-B697-238A-6AB6-EBA1D8BD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Display" panose="020B0004020202020204" pitchFamily="34" charset="0"/>
              </a:rPr>
              <a:t>CHLAPECKÁ ČÁST - LOŽNICE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D76B9D-FF76-527C-B671-6CA3201AC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837" y="2120899"/>
            <a:ext cx="3443576" cy="4591435"/>
          </a:xfrm>
        </p:spPr>
      </p:pic>
    </p:spTree>
    <p:extLst>
      <p:ext uri="{BB962C8B-B14F-4D97-AF65-F5344CB8AC3E}">
        <p14:creationId xmlns:p14="http://schemas.microsoft.com/office/powerpoint/2010/main" val="423638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A2CA6-A9C9-3A67-D157-DF88DE78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Display" panose="020B0004020202020204" pitchFamily="34" charset="0"/>
              </a:rPr>
              <a:t>CHLAPECKÁ ČÁST - SUŠÁRNA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8A5657-A154-F039-02A8-20C68AA81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309" y="2120900"/>
            <a:ext cx="4119418" cy="4299720"/>
          </a:xfrm>
        </p:spPr>
      </p:pic>
    </p:spTree>
    <p:extLst>
      <p:ext uri="{BB962C8B-B14F-4D97-AF65-F5344CB8AC3E}">
        <p14:creationId xmlns:p14="http://schemas.microsoft.com/office/powerpoint/2010/main" val="58102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2AEDCB-3859-4EAD-AA65-4BDD2802A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2AA709-28A2-4289-A11E-FD3AA53F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08D5D4-689C-423B-9974-4733A30A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E4501A-ACFB-6F09-C9DD-21905306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60704"/>
            <a:ext cx="3630168" cy="4736592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bg1"/>
                </a:solidFill>
                <a:latin typeface="Aptos Display" panose="020B0004020202020204" pitchFamily="34" charset="0"/>
              </a:rPr>
              <a:t>Soběnov 119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F578D-D767-C89D-CE47-49988819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84" y="1060704"/>
            <a:ext cx="5093110" cy="47365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>
                <a:latin typeface="Aptos Display" panose="020B0004020202020204" pitchFamily="34" charset="0"/>
              </a:rPr>
              <a:t>Areál tábora leží v údolí na břehu řeky Černé, naproti vodní elektrárně Soběnov.</a:t>
            </a:r>
          </a:p>
          <a:p>
            <a:pPr marL="0" indent="0">
              <a:buNone/>
            </a:pPr>
            <a:endParaRPr lang="cs-CZ" sz="180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cs-CZ" sz="1800">
                <a:latin typeface="Aptos Display" panose="020B0004020202020204" pitchFamily="34" charset="0"/>
              </a:rPr>
              <a:t>Příjezdové trasy od Českých Budějovic: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>
                <a:latin typeface="Aptos Display" panose="020B0004020202020204" pitchFamily="34" charset="0"/>
              </a:rPr>
              <a:t>Kaplice </a:t>
            </a:r>
            <a:r>
              <a:rPr lang="cs-CZ" sz="1800">
                <a:latin typeface="Aptos Display" panose="020B0004020202020204" pitchFamily="34" charset="0"/>
                <a:sym typeface="Wingdings" panose="05000000000000000000" pitchFamily="2" charset="2"/>
              </a:rPr>
              <a:t> </a:t>
            </a:r>
            <a:r>
              <a:rPr lang="cs-CZ" sz="1800">
                <a:latin typeface="Aptos Display" panose="020B0004020202020204" pitchFamily="34" charset="0"/>
              </a:rPr>
              <a:t>Blansko </a:t>
            </a:r>
            <a:r>
              <a:rPr lang="cs-CZ" sz="1800">
                <a:latin typeface="Aptos Display" panose="020B0004020202020204" pitchFamily="34" charset="0"/>
                <a:sym typeface="Wingdings" panose="05000000000000000000" pitchFamily="2" charset="2"/>
              </a:rPr>
              <a:t> </a:t>
            </a:r>
            <a:r>
              <a:rPr lang="cs-CZ" sz="1800">
                <a:latin typeface="Aptos Display" panose="020B0004020202020204" pitchFamily="34" charset="0"/>
              </a:rPr>
              <a:t>LDT Soběnov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>
                <a:latin typeface="Aptos Display" panose="020B0004020202020204" pitchFamily="34" charset="0"/>
              </a:rPr>
              <a:t> Trhové Sviny </a:t>
            </a:r>
            <a:r>
              <a:rPr lang="cs-CZ" sz="1800">
                <a:latin typeface="Aptos Display" panose="020B0004020202020204" pitchFamily="34" charset="0"/>
                <a:sym typeface="Wingdings" panose="05000000000000000000" pitchFamily="2" charset="2"/>
              </a:rPr>
              <a:t> Besednice  Soběnov  Blansko LDT Soběnov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>
                <a:latin typeface="Aptos Display" panose="020B0004020202020204" pitchFamily="34" charset="0"/>
                <a:sym typeface="Wingdings" panose="05000000000000000000" pitchFamily="2" charset="2"/>
              </a:rPr>
              <a:t> Římov  Ločenice  Besednice  LDT Soběnov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>
              <a:latin typeface="Aptos Display" panose="020B00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800">
                <a:latin typeface="Aptos Display" panose="020B0004020202020204" pitchFamily="34" charset="0"/>
                <a:sym typeface="Wingdings" panose="05000000000000000000" pitchFamily="2" charset="2"/>
              </a:rPr>
              <a:t>V obci Blansko na návsi směr Hradiště a Benešov nad Černou </a:t>
            </a:r>
            <a:endParaRPr lang="cs-CZ" sz="1800">
              <a:latin typeface="Aptos Display" panose="020B00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8673E8-250A-46DB-9A53-00144B5AB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03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8C641-52E6-6EDA-0339-EB8A78B6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Display" panose="020B0004020202020204" pitchFamily="34" charset="0"/>
              </a:rPr>
              <a:t>CHLAPECKÁ ČÁST - CHODBA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A655ED-45A3-551B-9800-A895DE140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3" y="1881538"/>
            <a:ext cx="3560473" cy="4747297"/>
          </a:xfrm>
        </p:spPr>
      </p:pic>
    </p:spTree>
    <p:extLst>
      <p:ext uri="{BB962C8B-B14F-4D97-AF65-F5344CB8AC3E}">
        <p14:creationId xmlns:p14="http://schemas.microsoft.com/office/powerpoint/2010/main" val="307907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A02A4-5314-051B-D25D-1D38BDC2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Display" panose="020B0004020202020204" pitchFamily="34" charset="0"/>
              </a:rPr>
              <a:t>CHLAPECKÁ ČÁST - UMÝVÁRNA</a:t>
            </a:r>
            <a:endParaRPr lang="cs-CZ" dirty="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0D44BA9-E64F-4816-7EFD-6B144E28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55" y="2120899"/>
            <a:ext cx="3335833" cy="4447777"/>
          </a:xfrm>
        </p:spPr>
      </p:pic>
    </p:spTree>
    <p:extLst>
      <p:ext uri="{BB962C8B-B14F-4D97-AF65-F5344CB8AC3E}">
        <p14:creationId xmlns:p14="http://schemas.microsoft.com/office/powerpoint/2010/main" val="140356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82664-31DE-A4A5-0EB2-20DB4C9D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CHLAPECKÁ ČÁST- PISOÁRY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F18242-05E1-FF6F-C6CC-A06FFB403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5" y="2019300"/>
            <a:ext cx="3508230" cy="4252468"/>
          </a:xfrm>
        </p:spPr>
      </p:pic>
    </p:spTree>
    <p:extLst>
      <p:ext uri="{BB962C8B-B14F-4D97-AF65-F5344CB8AC3E}">
        <p14:creationId xmlns:p14="http://schemas.microsoft.com/office/powerpoint/2010/main" val="390683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F823A-DA35-FB9F-D7AC-C16E2656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CHLAPECKÁ ČÁST - SPRCHY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C85AF7-3337-73A5-F519-A20C6DB1D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1" y="2120900"/>
            <a:ext cx="3656012" cy="4252468"/>
          </a:xfrm>
        </p:spPr>
      </p:pic>
    </p:spTree>
    <p:extLst>
      <p:ext uri="{BB962C8B-B14F-4D97-AF65-F5344CB8AC3E}">
        <p14:creationId xmlns:p14="http://schemas.microsoft.com/office/powerpoint/2010/main" val="422145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D0AE6-9B00-4F66-EB5F-4FA9AA39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SPOLEČENSKÁ MÍSTNOST / JÍDELNA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093E082-9B3D-0E1E-78FA-BA6FF91D5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2120900"/>
            <a:ext cx="5310908" cy="4628380"/>
          </a:xfrm>
        </p:spPr>
      </p:pic>
    </p:spTree>
    <p:extLst>
      <p:ext uri="{BB962C8B-B14F-4D97-AF65-F5344CB8AC3E}">
        <p14:creationId xmlns:p14="http://schemas.microsoft.com/office/powerpoint/2010/main" val="755633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8CE5C-E2ED-C9D0-B61A-029CAAE5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SPOLEČENSKÁ MÍSTNOST / JÍDELNA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7613F1-A6CE-BF51-9E96-CC15833D3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637" y="2093976"/>
            <a:ext cx="3943927" cy="4390736"/>
          </a:xfrm>
        </p:spPr>
      </p:pic>
    </p:spTree>
    <p:extLst>
      <p:ext uri="{BB962C8B-B14F-4D97-AF65-F5344CB8AC3E}">
        <p14:creationId xmlns:p14="http://schemas.microsoft.com/office/powerpoint/2010/main" val="12207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93E12-7977-A9D4-F709-D40D3B79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2B2D48-2197-02A3-4B69-B4179792E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130313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230D8-B4E6-A57C-BD7C-1E40195A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2A4488-1857-219E-9498-CC947C6F2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1193309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41C12-C1F5-2E5A-7287-238835F5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B722F9-6B6E-5B43-6E9C-056D1F82D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180763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0322B-D510-B2BD-58D5-ACB884D3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331EE1-EE62-7243-1215-D8A64FAE1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426566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A0B7C-F1A6-D6C0-9930-35A00719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>
                <a:solidFill>
                  <a:schemeClr val="tx1"/>
                </a:solidFill>
                <a:latin typeface="Aptos Display" panose="020B0004020202020204" pitchFamily="34" charset="0"/>
              </a:rPr>
              <a:t>Umístění na mapě:</a:t>
            </a:r>
            <a:endParaRPr lang="cs-CZ" sz="20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8A65C8-40CA-0760-499D-F0DF73B73FC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013" y="1747319"/>
            <a:ext cx="8223799" cy="4830024"/>
          </a:xfrm>
        </p:spPr>
      </p:pic>
    </p:spTree>
    <p:extLst>
      <p:ext uri="{BB962C8B-B14F-4D97-AF65-F5344CB8AC3E}">
        <p14:creationId xmlns:p14="http://schemas.microsoft.com/office/powerpoint/2010/main" val="96834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8F0D0-5F56-B6DA-9649-F915B781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6B6F7B-61B6-D65A-B47E-0689CC4A3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44015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187BA-925E-2F16-2139-9BF37795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08C6A6-87FD-3117-74A6-0E872A007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177676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1CE31-39B0-4592-8FA9-D98E21F1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1A5C5E-74B1-1B09-F4F0-D23DF50A6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93754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5B99C-4EFE-6BB2-F77A-C6F2B585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KUCHYNĚ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63B27A-C5D3-6361-FEB3-66DE8BF7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51755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6CD48-03D1-F85B-AA23-A39DBD0B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SKLAD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768132-D335-DE92-C488-6765AA780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1363786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ECBBA-6EC8-06D8-FCED-3FE1E933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SKLAD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CB32D7-74D6-9FD8-D73B-1637CD732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2104617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0282A-C822-409F-8CFC-8BAB7A5E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VENKOVNÍ KUCHYNĚ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3455AD-1D86-1839-9DC8-060BF425A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3784540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E2AF5-BC9B-579B-541D-6A5D9080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DÍVČÍ ČÁST - LOŽNICE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6D7F526-97C4-663F-A039-A4578374D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692" y="2213263"/>
            <a:ext cx="3916218" cy="4595284"/>
          </a:xfrm>
        </p:spPr>
      </p:pic>
    </p:spTree>
    <p:extLst>
      <p:ext uri="{BB962C8B-B14F-4D97-AF65-F5344CB8AC3E}">
        <p14:creationId xmlns:p14="http://schemas.microsoft.com/office/powerpoint/2010/main" val="382076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85D7C-7BC8-C792-5919-966BCA4A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DÍVČÍ ČÁST - CHODBA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159C6A6-E0D3-E219-D031-D5499BA60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56" y="2093975"/>
            <a:ext cx="3588182" cy="4491551"/>
          </a:xfrm>
        </p:spPr>
      </p:pic>
    </p:spTree>
    <p:extLst>
      <p:ext uri="{BB962C8B-B14F-4D97-AF65-F5344CB8AC3E}">
        <p14:creationId xmlns:p14="http://schemas.microsoft.com/office/powerpoint/2010/main" val="1644409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7C415-00D4-5051-5267-B20F5FB4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DÍVČÍ ČÁST - LOŽNICE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ED11F2-3C00-E299-7116-654CDB5A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109" y="2120899"/>
            <a:ext cx="3916218" cy="4435187"/>
          </a:xfrm>
        </p:spPr>
      </p:pic>
    </p:spTree>
    <p:extLst>
      <p:ext uri="{BB962C8B-B14F-4D97-AF65-F5344CB8AC3E}">
        <p14:creationId xmlns:p14="http://schemas.microsoft.com/office/powerpoint/2010/main" val="349016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FAF2A-C1CE-47A2-0F5E-99034744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Příjezd přes kaplici: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B73BFA-D3FC-C468-648D-719A2EA6A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34" y="1579418"/>
            <a:ext cx="10614883" cy="4970198"/>
          </a:xfrm>
        </p:spPr>
      </p:pic>
    </p:spTree>
    <p:extLst>
      <p:ext uri="{BB962C8B-B14F-4D97-AF65-F5344CB8AC3E}">
        <p14:creationId xmlns:p14="http://schemas.microsoft.com/office/powerpoint/2010/main" val="355655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E7C26-37A8-864E-FF43-6FF65D9A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DÍVČÍ ČÁST - UMÝVÁRNA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991B1B-9E8B-77E7-4BE5-2BB8FA79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109" y="2120900"/>
            <a:ext cx="3869026" cy="4372264"/>
          </a:xfrm>
        </p:spPr>
      </p:pic>
    </p:spTree>
    <p:extLst>
      <p:ext uri="{BB962C8B-B14F-4D97-AF65-F5344CB8AC3E}">
        <p14:creationId xmlns:p14="http://schemas.microsoft.com/office/powerpoint/2010/main" val="3625468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449E0-8016-BC43-719D-FDAEB571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DÍVČÍ ČÁST - TOALETY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B07330-9827-41BF-226A-E04CC82F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253947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15690-27E8-9173-11D1-C89BF54B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DÍVČÍ ČÁST - SPRCHY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E42FDC9-A5D6-A8B4-3647-00259A876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78483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713CC-C9D2-269E-9D6F-06BD0598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SRUB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F4CF85-4B91-1A57-2425-3E2756F35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272555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C1DF3-E733-5FD7-FB0E-A91243FA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SRUB - LOŽNICE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0586AE-721B-EC4E-179F-716293CBC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340914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03025-7259-0325-2382-C0A7B881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BAZÉN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DA4DAB-8362-8CE6-6DFA-4BFC2A60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4208126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B1AEC-A5AB-19A5-4283-6917141F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ptos Display" panose="020B0004020202020204" pitchFamily="34" charset="0"/>
              </a:rPr>
              <a:t>HERNA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133424-8686-727C-4F77-098064CC2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269431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FB50C-07BC-4C8A-D575-B1AFCC67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Příjezd přes trhové </a:t>
            </a:r>
            <a:r>
              <a:rPr lang="cs-CZ" sz="20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sviny</a:t>
            </a:r>
            <a:endParaRPr lang="cs-CZ" sz="20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8D7A5D-ABE3-084D-91BA-F9192551B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44" y="1653309"/>
            <a:ext cx="10532872" cy="4599709"/>
          </a:xfrm>
        </p:spPr>
      </p:pic>
    </p:spTree>
    <p:extLst>
      <p:ext uri="{BB962C8B-B14F-4D97-AF65-F5344CB8AC3E}">
        <p14:creationId xmlns:p14="http://schemas.microsoft.com/office/powerpoint/2010/main" val="231063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3DBBA-E2BB-7463-1A7D-43A1C81F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Příjezd od </a:t>
            </a:r>
            <a:r>
              <a:rPr lang="cs-CZ" sz="20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římova</a:t>
            </a:r>
            <a:endParaRPr lang="cs-CZ" sz="20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9AD0A1F-37B8-BCDB-E260-73F08E08D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2" y="1645367"/>
            <a:ext cx="10261599" cy="4804780"/>
          </a:xfrm>
        </p:spPr>
      </p:pic>
    </p:spTree>
    <p:extLst>
      <p:ext uri="{BB962C8B-B14F-4D97-AF65-F5344CB8AC3E}">
        <p14:creationId xmlns:p14="http://schemas.microsoft.com/office/powerpoint/2010/main" val="23168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989E7-823B-75E8-66E3-62FEE910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Cesta z </a:t>
            </a:r>
            <a:r>
              <a:rPr lang="cs-CZ" sz="20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blanska</a:t>
            </a:r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 k táboru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48F8AD-E981-4559-B38A-D636B10AD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45" y="1688614"/>
            <a:ext cx="10478096" cy="4906150"/>
          </a:xfrm>
        </p:spPr>
      </p:pic>
    </p:spTree>
    <p:extLst>
      <p:ext uri="{BB962C8B-B14F-4D97-AF65-F5344CB8AC3E}">
        <p14:creationId xmlns:p14="http://schemas.microsoft.com/office/powerpoint/2010/main" val="23140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0FC60-E9C1-75F4-0244-05E66AF2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Tábor na mapě</a:t>
            </a:r>
            <a:br>
              <a:rPr lang="cs-CZ" sz="2000" dirty="0">
                <a:latin typeface="Aptos Display" panose="020B0004020202020204" pitchFamily="34" charset="0"/>
              </a:rPr>
            </a:br>
            <a:endParaRPr lang="cs-CZ" sz="2000" dirty="0">
              <a:latin typeface="Aptos Display" panose="020B000402020202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1555EB-3AA2-890A-E5EE-960EA3504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1671315"/>
            <a:ext cx="10653123" cy="4988103"/>
          </a:xfrm>
        </p:spPr>
      </p:pic>
    </p:spTree>
    <p:extLst>
      <p:ext uri="{BB962C8B-B14F-4D97-AF65-F5344CB8AC3E}">
        <p14:creationId xmlns:p14="http://schemas.microsoft.com/office/powerpoint/2010/main" val="426804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BACBF-1462-04A4-12E8-B6543EB6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Letecký pohled na tábor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7DE776-896D-F340-AAFD-BEF5EE84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" y="1788818"/>
            <a:ext cx="10058399" cy="4709636"/>
          </a:xfrm>
        </p:spPr>
      </p:pic>
    </p:spTree>
    <p:extLst>
      <p:ext uri="{BB962C8B-B14F-4D97-AF65-F5344CB8AC3E}">
        <p14:creationId xmlns:p14="http://schemas.microsoft.com/office/powerpoint/2010/main" val="553895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589</TotalTime>
  <Words>440</Words>
  <Application>Microsoft Office PowerPoint</Application>
  <PresentationFormat>Širokoúhlá obrazovka</PresentationFormat>
  <Paragraphs>71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Aptos Black</vt:lpstr>
      <vt:lpstr>Aptos Display</vt:lpstr>
      <vt:lpstr>Calibri</vt:lpstr>
      <vt:lpstr>Rockwell</vt:lpstr>
      <vt:lpstr>Rockwell Condensed</vt:lpstr>
      <vt:lpstr>Wingdings</vt:lpstr>
      <vt:lpstr>Dřevo</vt:lpstr>
      <vt:lpstr>LDT SOBĚNOV</vt:lpstr>
      <vt:lpstr>Soběnov 119</vt:lpstr>
      <vt:lpstr>Umístění na mapě:</vt:lpstr>
      <vt:lpstr>Příjezd přes kaplici:</vt:lpstr>
      <vt:lpstr>Příjezd přes trhové sviny</vt:lpstr>
      <vt:lpstr>Příjezd od římova</vt:lpstr>
      <vt:lpstr>Cesta z blanska k táboru</vt:lpstr>
      <vt:lpstr>Tábor na mapě </vt:lpstr>
      <vt:lpstr>Letecký pohled na tábor</vt:lpstr>
      <vt:lpstr>Letecký pohled na  areál + výměra</vt:lpstr>
      <vt:lpstr>PODROBNÉ INFORMACE O TÁBOŘE</vt:lpstr>
      <vt:lpstr>PODROBNÉ INFORMACE O TÁBOŘE</vt:lpstr>
      <vt:lpstr>PODROBNÉ INFORMACE O TÁBOŘE</vt:lpstr>
      <vt:lpstr>Vjezd do areálu</vt:lpstr>
      <vt:lpstr>VJEZD DO AREÁLU</vt:lpstr>
      <vt:lpstr>HLAVNÍ ČÁST TÁBORA</vt:lpstr>
      <vt:lpstr>POHLED OD ZADNÍ ČÁSTI</vt:lpstr>
      <vt:lpstr>CHLAPECKÁ ČÁST - LOŽNICE</vt:lpstr>
      <vt:lpstr>CHLAPECKÁ ČÁST - SUŠÁRNA</vt:lpstr>
      <vt:lpstr>CHLAPECKÁ ČÁST - CHODBA</vt:lpstr>
      <vt:lpstr>CHLAPECKÁ ČÁST - UMÝVÁRNA</vt:lpstr>
      <vt:lpstr>CHLAPECKÁ ČÁST- PISOÁRY</vt:lpstr>
      <vt:lpstr>CHLAPECKÁ ČÁST - SPRCHY</vt:lpstr>
      <vt:lpstr>SPOLEČENSKÁ MÍSTNOST / JÍDELNA</vt:lpstr>
      <vt:lpstr>SPOLEČENSKÁ MÍSTNOST / JÍDELNA</vt:lpstr>
      <vt:lpstr>KUCHYNĚ</vt:lpstr>
      <vt:lpstr>KUCHYNĚ</vt:lpstr>
      <vt:lpstr>KUCHYNĚ</vt:lpstr>
      <vt:lpstr>KUCHYNĚ</vt:lpstr>
      <vt:lpstr>KUCHYNĚ</vt:lpstr>
      <vt:lpstr>KUCHYNĚ</vt:lpstr>
      <vt:lpstr>KUCHYNĚ</vt:lpstr>
      <vt:lpstr>KUCHYNĚ</vt:lpstr>
      <vt:lpstr>SKLAD</vt:lpstr>
      <vt:lpstr>SKLAD</vt:lpstr>
      <vt:lpstr>VENKOVNÍ KUCHYNĚ</vt:lpstr>
      <vt:lpstr>DÍVČÍ ČÁST - LOŽNICE</vt:lpstr>
      <vt:lpstr>DÍVČÍ ČÁST - CHODBA</vt:lpstr>
      <vt:lpstr>DÍVČÍ ČÁST - LOŽNICE</vt:lpstr>
      <vt:lpstr>DÍVČÍ ČÁST - UMÝVÁRNA</vt:lpstr>
      <vt:lpstr>DÍVČÍ ČÁST - TOALETY</vt:lpstr>
      <vt:lpstr>DÍVČÍ ČÁST - SPRCHY</vt:lpstr>
      <vt:lpstr>SRUB</vt:lpstr>
      <vt:lpstr>SRUB - LOŽNICE</vt:lpstr>
      <vt:lpstr>BAZÉN</vt:lpstr>
      <vt:lpstr>HERNA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Ilona Hrubešová</dc:creator>
  <cp:lastModifiedBy>Ilona Hrubešová</cp:lastModifiedBy>
  <cp:revision>14</cp:revision>
  <dcterms:created xsi:type="dcterms:W3CDTF">2024-08-28T05:59:58Z</dcterms:created>
  <dcterms:modified xsi:type="dcterms:W3CDTF">2024-10-29T13:06:16Z</dcterms:modified>
</cp:coreProperties>
</file>